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51B"/>
    <a:srgbClr val="FBD109"/>
    <a:srgbClr val="FFFFFF"/>
    <a:srgbClr val="C7D71E"/>
    <a:srgbClr val="FDD100"/>
    <a:srgbClr val="F68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86683" autoAdjust="0"/>
  </p:normalViewPr>
  <p:slideViewPr>
    <p:cSldViewPr snapToGrid="0">
      <p:cViewPr varScale="1">
        <p:scale>
          <a:sx n="100" d="100"/>
          <a:sy n="100" d="100"/>
        </p:scale>
        <p:origin x="24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4B53F-7F9D-4130-BB5F-F51A70944D71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D92BF-1425-49FB-9BA1-2201DC25B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2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D92BF-1425-49FB-9BA1-2201DC25BB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173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2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5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5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9" y="6356355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90" y="6352144"/>
            <a:ext cx="10221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44089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1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0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8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0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1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9443-2990-4BBB-A263-F0B432902F17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7268CD1-4519-5F73-37FC-3924ADABE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89" y="1315051"/>
            <a:ext cx="8437418" cy="47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41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AC15A3-2FCB-2C62-B321-B2792BB49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09" y="1330438"/>
            <a:ext cx="8094518" cy="461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378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1D862D-040D-D429-414F-A0047D5F2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28" y="1153390"/>
            <a:ext cx="8435635" cy="503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74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B6536A-E32D-DD31-2027-25C9A4360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41" y="1243584"/>
            <a:ext cx="8285978" cy="485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99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1192</TotalTime>
  <Words>1</Words>
  <Application>Microsoft Office PowerPoint</Application>
  <PresentationFormat>On-screen Show (4:3)</PresentationFormat>
  <Paragraphs>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Isaac Hart</cp:lastModifiedBy>
  <cp:revision>52</cp:revision>
  <dcterms:created xsi:type="dcterms:W3CDTF">2022-03-08T10:28:49Z</dcterms:created>
  <dcterms:modified xsi:type="dcterms:W3CDTF">2022-09-15T09:04:29Z</dcterms:modified>
</cp:coreProperties>
</file>